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1" r:id="rId3"/>
    <p:sldId id="263" r:id="rId4"/>
    <p:sldId id="259" r:id="rId5"/>
    <p:sldId id="258" r:id="rId6"/>
    <p:sldId id="264" r:id="rId7"/>
    <p:sldId id="262" r:id="rId8"/>
    <p:sldId id="257" r:id="rId9"/>
  </p:sldIdLst>
  <p:sldSz cx="3779838" cy="5329238"/>
  <p:notesSz cx="6858000" cy="9144000"/>
  <p:defaultTextStyle>
    <a:defPPr>
      <a:defRPr lang="fr-FR"/>
    </a:defPPr>
    <a:lvl1pPr marL="0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23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047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0715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0953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1191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1429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166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190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E0000"/>
    <a:srgbClr val="680000"/>
    <a:srgbClr val="5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792" y="-112"/>
      </p:cViewPr>
      <p:guideLst>
        <p:guide orient="horz" pos="1679"/>
        <p:guide pos="11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3488" y="1655518"/>
            <a:ext cx="3212862" cy="114233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6976" y="3019902"/>
            <a:ext cx="2645887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740382" y="213417"/>
            <a:ext cx="850464" cy="454712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8992" y="213417"/>
            <a:ext cx="2488393" cy="454712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581" y="3424529"/>
            <a:ext cx="3212862" cy="105844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8581" y="2258759"/>
            <a:ext cx="3212862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2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04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0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0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11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14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16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19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8992" y="1243489"/>
            <a:ext cx="1669428" cy="35170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21418" y="1243489"/>
            <a:ext cx="1669428" cy="35170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992" y="1192911"/>
            <a:ext cx="1670085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992" y="1690059"/>
            <a:ext cx="1670085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20105" y="1192911"/>
            <a:ext cx="1670741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20105" y="1690059"/>
            <a:ext cx="1670741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992" y="212183"/>
            <a:ext cx="1243541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7812" y="212183"/>
            <a:ext cx="2113034" cy="454835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992" y="1115193"/>
            <a:ext cx="1243541" cy="3645347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0875" y="3730466"/>
            <a:ext cx="2267903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40875" y="476177"/>
            <a:ext cx="2267903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60238" indent="0">
              <a:buNone/>
              <a:defRPr sz="1600"/>
            </a:lvl2pPr>
            <a:lvl3pPr marL="520476" indent="0">
              <a:buNone/>
              <a:defRPr sz="1400"/>
            </a:lvl3pPr>
            <a:lvl4pPr marL="780715" indent="0">
              <a:buNone/>
              <a:defRPr sz="1100"/>
            </a:lvl4pPr>
            <a:lvl5pPr marL="1040953" indent="0">
              <a:buNone/>
              <a:defRPr sz="1100"/>
            </a:lvl5pPr>
            <a:lvl6pPr marL="1301191" indent="0">
              <a:buNone/>
              <a:defRPr sz="1100"/>
            </a:lvl6pPr>
            <a:lvl7pPr marL="1561429" indent="0">
              <a:buNone/>
              <a:defRPr sz="1100"/>
            </a:lvl7pPr>
            <a:lvl8pPr marL="1821668" indent="0">
              <a:buNone/>
              <a:defRPr sz="1100"/>
            </a:lvl8pPr>
            <a:lvl9pPr marL="2081906" indent="0">
              <a:buNone/>
              <a:defRPr sz="1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0875" y="4170869"/>
            <a:ext cx="2267903" cy="625445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8992" y="213417"/>
            <a:ext cx="3401854" cy="888206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992" y="1243489"/>
            <a:ext cx="3401854" cy="3517051"/>
          </a:xfrm>
          <a:prstGeom prst="rect">
            <a:avLst/>
          </a:prstGeom>
        </p:spPr>
        <p:txBody>
          <a:bodyPr vert="horz" lIns="52048" tIns="26024" rIns="52048" bIns="260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8992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12D7-01FB-41A6-ACDC-134195A92018}" type="datetimeFigureOut">
              <a:rPr lang="fr-FR" smtClean="0"/>
              <a:pPr/>
              <a:t>21/10/12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91445" y="4939414"/>
            <a:ext cx="1196949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708884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AF23-2F08-4A3D-A4CC-18B10607C3A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47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179" indent="-195179" algn="l" defTabSz="5204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2887" indent="-162649" algn="l" defTabSz="52047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0596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0834" indent="-130119" algn="l" defTabSz="5204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1072" indent="-130119" algn="l" defTabSz="520476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310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549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1787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2025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23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047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0715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953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191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1429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166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190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6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601888" y="3016868"/>
            <a:ext cx="1080120" cy="123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097831" y="3044784"/>
            <a:ext cx="875891" cy="121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2081406" y="3841058"/>
            <a:ext cx="528593" cy="5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1313853" y="3850648"/>
            <a:ext cx="352823" cy="61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/>
        </p:nvSpPr>
        <p:spPr>
          <a:xfrm>
            <a:off x="233735" y="475285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lgerian" pitchFamily="82" charset="0"/>
              </a:rPr>
              <a:t>DEMIANA</a:t>
            </a:r>
            <a:endParaRPr lang="fr-FR" sz="1400" dirty="0">
              <a:latin typeface="Algerian" pitchFamily="82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2705646" y="4454178"/>
            <a:ext cx="912465" cy="8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233735" y="1926536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80000"/>
                </a:solidFill>
              </a:rPr>
              <a:t>Livret du Licencié</a:t>
            </a:r>
          </a:p>
          <a:p>
            <a:pPr algn="ctr"/>
            <a:r>
              <a:rPr lang="fr-FR" sz="2800" dirty="0" smtClean="0">
                <a:solidFill>
                  <a:srgbClr val="680000"/>
                </a:solidFill>
              </a:rPr>
              <a:t>2012-2013</a:t>
            </a:r>
            <a:endParaRPr lang="fr-FR" sz="2800" dirty="0">
              <a:solidFill>
                <a:srgbClr val="68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800000">
            <a:off x="1097831" y="213522"/>
            <a:ext cx="1512168" cy="151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39734" y="213417"/>
            <a:ext cx="3285103" cy="43497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680000"/>
                </a:solidFill>
              </a:rPr>
              <a:t>Mot du Président</a:t>
            </a:r>
            <a:endParaRPr lang="fr-FR" sz="2000" b="1" dirty="0">
              <a:solidFill>
                <a:srgbClr val="68000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44368" y="3237753"/>
            <a:ext cx="3285103" cy="434978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pPr marL="0" marR="0" lvl="0" indent="0" algn="ctr" defTabSz="5204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Club, ses valeurs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1727" y="720403"/>
            <a:ext cx="347409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200" i="1" dirty="0"/>
              <a:t>« Le livret que vous avez entre les mains est une des</a:t>
            </a:r>
          </a:p>
          <a:p>
            <a:r>
              <a:rPr lang="fr-FR" sz="1200" i="1" dirty="0"/>
              <a:t>nouveautés du CRVB pour la saison 2012/2013.</a:t>
            </a:r>
          </a:p>
          <a:p>
            <a:r>
              <a:rPr lang="fr-FR" sz="1200" i="1" dirty="0"/>
              <a:t>Il a pour but de vous faire découvrir ou redécouvrir </a:t>
            </a:r>
            <a:r>
              <a:rPr lang="fr-FR" sz="1200" i="1" dirty="0" smtClean="0"/>
              <a:t>notre club </a:t>
            </a:r>
            <a:r>
              <a:rPr lang="fr-FR" sz="1200" i="1" dirty="0"/>
              <a:t>en regroupant tout ce qui peut vous être utile : infos</a:t>
            </a:r>
            <a:r>
              <a:rPr lang="fr-FR" sz="1200" i="1" dirty="0" smtClean="0"/>
              <a:t>, adresses</a:t>
            </a:r>
            <a:r>
              <a:rPr lang="fr-FR" sz="1200" i="1" dirty="0"/>
              <a:t>, numéros de téléphone... Il présente </a:t>
            </a:r>
            <a:r>
              <a:rPr lang="fr-FR" sz="1200" i="1" dirty="0" smtClean="0"/>
              <a:t>également notre </a:t>
            </a:r>
            <a:r>
              <a:rPr lang="fr-FR" sz="1200" i="1" dirty="0"/>
              <a:t>boutique de produits dérivés qui vous permettra </a:t>
            </a:r>
            <a:r>
              <a:rPr lang="fr-FR" sz="1200" i="1" dirty="0" smtClean="0"/>
              <a:t>de vous </a:t>
            </a:r>
            <a:r>
              <a:rPr lang="fr-FR" sz="1200" i="1" dirty="0"/>
              <a:t>habiller et de vivre CRVB</a:t>
            </a:r>
            <a:r>
              <a:rPr lang="fr-FR" sz="1200" i="1" dirty="0" smtClean="0"/>
              <a:t>. </a:t>
            </a:r>
            <a:endParaRPr lang="fr-FR" sz="1200" i="1" dirty="0"/>
          </a:p>
          <a:p>
            <a:r>
              <a:rPr lang="fr-FR" sz="1200" i="1" dirty="0"/>
              <a:t>Alors bonne lecture et surtout passez une très bonne</a:t>
            </a:r>
          </a:p>
          <a:p>
            <a:r>
              <a:rPr lang="fr-FR" sz="1200" i="1" dirty="0"/>
              <a:t>saison de volley. </a:t>
            </a:r>
            <a:r>
              <a:rPr lang="fr-FR" sz="1200" i="1" dirty="0" smtClean="0"/>
              <a:t>»</a:t>
            </a:r>
          </a:p>
          <a:p>
            <a:endParaRPr lang="fr-FR" sz="1200" i="1" dirty="0"/>
          </a:p>
          <a:p>
            <a:r>
              <a:rPr lang="fr-FR" sz="1200" dirty="0"/>
              <a:t>Vianney, président du CRVB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1727" y="3744739"/>
            <a:ext cx="3384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200" dirty="0"/>
              <a:t>Le CRVB compte 5 équipes, soit plus de 80 joueurs qui partagent le même amour du Volley-ball.</a:t>
            </a:r>
          </a:p>
          <a:p>
            <a:r>
              <a:rPr lang="fr-FR" sz="1200" dirty="0"/>
              <a:t>C’est pourquoi nous tenons à les rassembler le plus possible, dans la convivialité, la bonne humeur, et le respect de l’esprit sportif.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39734" y="213417"/>
            <a:ext cx="3285103" cy="43497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680000"/>
                </a:solidFill>
              </a:rPr>
              <a:t>Nos équipes</a:t>
            </a:r>
            <a:endParaRPr lang="fr-FR" sz="2000" b="1" dirty="0">
              <a:solidFill>
                <a:srgbClr val="68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751" y="720403"/>
            <a:ext cx="30243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7E0000"/>
                </a:solidFill>
              </a:rPr>
              <a:t>Cadettes-Juniors :</a:t>
            </a:r>
          </a:p>
          <a:p>
            <a:r>
              <a:rPr lang="fr-FR" sz="1200" dirty="0"/>
              <a:t>- Lundi 18h30-20h : Paul Langevin</a:t>
            </a:r>
          </a:p>
          <a:p>
            <a:pPr>
              <a:buFontTx/>
              <a:buChar char="-"/>
            </a:pPr>
            <a:r>
              <a:rPr lang="fr-FR" sz="1200" dirty="0" smtClean="0"/>
              <a:t> Jeudi </a:t>
            </a:r>
            <a:r>
              <a:rPr lang="fr-FR" sz="1200" dirty="0"/>
              <a:t>18h30-20h : Léo </a:t>
            </a:r>
            <a:r>
              <a:rPr lang="fr-FR" sz="1200" dirty="0" smtClean="0"/>
              <a:t>Lagrange</a:t>
            </a:r>
          </a:p>
          <a:p>
            <a:endParaRPr lang="fr-FR" sz="1200" dirty="0"/>
          </a:p>
          <a:p>
            <a:r>
              <a:rPr lang="fr-FR" sz="1200" dirty="0">
                <a:solidFill>
                  <a:srgbClr val="7E0000"/>
                </a:solidFill>
              </a:rPr>
              <a:t>2 équipes Séniors Féminines :</a:t>
            </a:r>
          </a:p>
          <a:p>
            <a:r>
              <a:rPr lang="fr-FR" sz="1200" dirty="0"/>
              <a:t>- Lundi 20h-22h : Léo Lagrange</a:t>
            </a:r>
          </a:p>
          <a:p>
            <a:r>
              <a:rPr lang="fr-FR" sz="1200" dirty="0"/>
              <a:t>- Mercredi 20h-22h : en alternance</a:t>
            </a:r>
          </a:p>
          <a:p>
            <a:pPr indent="180975"/>
            <a:r>
              <a:rPr lang="fr-FR" sz="1200" dirty="0" smtClean="0"/>
              <a:t>à </a:t>
            </a:r>
            <a:r>
              <a:rPr lang="fr-FR" sz="1200" dirty="0"/>
              <a:t>Léo Lagrange et Paul Langevin</a:t>
            </a:r>
          </a:p>
          <a:p>
            <a:endParaRPr lang="fr-FR" sz="1200" dirty="0" smtClean="0"/>
          </a:p>
          <a:p>
            <a:r>
              <a:rPr lang="fr-FR" sz="1200" dirty="0" smtClean="0">
                <a:solidFill>
                  <a:srgbClr val="7E0000"/>
                </a:solidFill>
              </a:rPr>
              <a:t>2 </a:t>
            </a:r>
            <a:r>
              <a:rPr lang="fr-FR" sz="1200" dirty="0">
                <a:solidFill>
                  <a:srgbClr val="7E0000"/>
                </a:solidFill>
              </a:rPr>
              <a:t>équipes Séniors Masculins :</a:t>
            </a:r>
          </a:p>
          <a:p>
            <a:r>
              <a:rPr lang="fr-FR" sz="1200" dirty="0"/>
              <a:t>- Mardi 20h-22h : Paul Langevin</a:t>
            </a:r>
          </a:p>
          <a:p>
            <a:r>
              <a:rPr lang="fr-FR" sz="1200" dirty="0"/>
              <a:t>- Jeudi 20h-22h : en alternance</a:t>
            </a:r>
          </a:p>
          <a:p>
            <a:pPr indent="180975"/>
            <a:r>
              <a:rPr lang="fr-FR" sz="1200" dirty="0"/>
              <a:t>à Paul Langevin et Léo </a:t>
            </a:r>
            <a:r>
              <a:rPr lang="fr-FR" sz="1200" dirty="0" smtClean="0"/>
              <a:t>Lagrange</a:t>
            </a:r>
            <a:endParaRPr lang="fr-FR" sz="1200" dirty="0"/>
          </a:p>
        </p:txBody>
      </p:sp>
      <p:pic>
        <p:nvPicPr>
          <p:cNvPr id="6" name="Image 5" descr="volley 1er match 476.JPG"/>
          <p:cNvPicPr>
            <a:picLocks noChangeAspect="1"/>
          </p:cNvPicPr>
          <p:nvPr/>
        </p:nvPicPr>
        <p:blipFill>
          <a:blip r:embed="rId2" cstate="print"/>
          <a:srcRect t="18696" r="17614" b="7313"/>
          <a:stretch>
            <a:fillRect/>
          </a:stretch>
        </p:blipFill>
        <p:spPr>
          <a:xfrm>
            <a:off x="479235" y="3424499"/>
            <a:ext cx="2808312" cy="168839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39734" y="213417"/>
            <a:ext cx="3285103" cy="434978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pPr marL="0" marR="0" lvl="0" indent="0" algn="ctr" defTabSz="5204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Cotisations/Inscriptions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735" y="689626"/>
            <a:ext cx="331236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ea typeface="Calibri" pitchFamily="34" charset="0"/>
                <a:cs typeface="Times New Roman" pitchFamily="18" charset="0"/>
              </a:rPr>
              <a:t>Tarifs :</a:t>
            </a:r>
            <a:endParaRPr kumimoji="0" lang="fr-FR" sz="1400" b="1" u="none" strike="noStrike" cap="none" normalizeH="0" baseline="0" dirty="0" smtClean="0">
              <a:ln>
                <a:noFill/>
              </a:ln>
              <a:solidFill>
                <a:srgbClr val="68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Né(e) avant et en 1993 : 115€ / an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Né(e) après 1993 : 107€ / an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Mutation : mutation + 10€ / an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Maillot : 30€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ea typeface="Calibri" pitchFamily="34" charset="0"/>
                <a:cs typeface="Times New Roman" pitchFamily="18" charset="0"/>
              </a:rPr>
              <a:t>Documents à fournir :</a:t>
            </a:r>
            <a:endParaRPr kumimoji="0" lang="fr-FR" sz="1400" b="1" u="none" strike="noStrike" cap="none" normalizeH="0" baseline="0" dirty="0" smtClean="0">
              <a:ln>
                <a:noFill/>
              </a:ln>
              <a:solidFill>
                <a:srgbClr val="680000"/>
              </a:solidFill>
              <a:effectLst/>
              <a:cs typeface="Arial" pitchFamily="34" charset="0"/>
            </a:endParaRPr>
          </a:p>
          <a:p>
            <a:pPr marL="180975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Fiche de renseignements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1950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Certificat médical mention </a:t>
            </a:r>
          </a:p>
          <a:p>
            <a:pPr marL="361950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FR" sz="1100" b="0" u="none" strike="noStrike" cap="none" spc="-100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 apte à la pratique du Volley-ball en compétition »</a:t>
            </a:r>
            <a:endParaRPr kumimoji="0" lang="fr-FR" sz="1200" b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80975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Photo d’identité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80975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Règlement de la cotisation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u="none" strike="noStrike" cap="none" spc="-100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Chaque joueur a la possibilité de suivre 2 entraînements-tests avant de s’inscrire, contre signature d’une décharge.</a:t>
            </a:r>
            <a:endParaRPr kumimoji="0" lang="fr-FR" sz="120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u="none" strike="noStrike" cap="none" spc="-100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Chaque joueur peut demander à assister à une réunion du Comité et partager ses remarques et ses idées en contactant les membres ou son entraîneur.</a:t>
            </a:r>
            <a:endParaRPr kumimoji="0" lang="fr-FR" sz="1200" b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u="none" strike="noStrike" cap="none" spc="-100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 s’inscrivant, le joueur autorise le club à utiliser son image pour des besoins de communication.</a:t>
            </a:r>
            <a:endParaRPr kumimoji="0" lang="fr-FR" sz="1200" b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39734" y="213417"/>
            <a:ext cx="3285103" cy="43497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680000"/>
                </a:solidFill>
              </a:rPr>
              <a:t>Dates importantes</a:t>
            </a:r>
            <a:endParaRPr lang="fr-FR" sz="2000" b="1" dirty="0">
              <a:solidFill>
                <a:srgbClr val="68000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44368" y="3095330"/>
            <a:ext cx="3285103" cy="434978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pPr marL="0" marR="0" lvl="0" indent="0" algn="ctr" defTabSz="5204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Être un bon licencié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1727" y="659716"/>
            <a:ext cx="3474095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Stage de rentrée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22 et 23 septembre</a:t>
            </a: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Tournoi d’Halloween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: nuit du 31 oct. au 1</a:t>
            </a:r>
            <a:r>
              <a:rPr kumimoji="0" lang="fr-FR" sz="120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nov.</a:t>
            </a: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Tournoi 2-4-6 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fin février-début mars</a:t>
            </a: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Tournoi Ladies’ Night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fin mai-début juin</a:t>
            </a: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Fin juin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: Assemblée générale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>
                <a:latin typeface="+mj-lt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FR" sz="11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sz="11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Tournoi interne et repas</a:t>
            </a:r>
            <a:r>
              <a:rPr kumimoji="0" lang="fr-FR" sz="11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Tout au long de l’année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matches apéro, tournois internes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Chaque membre du club est invité à participer à </a:t>
            </a:r>
            <a:r>
              <a:rPr lang="fr-FR" sz="1200" dirty="0" smtClean="0">
                <a:latin typeface="+mj-lt"/>
                <a:ea typeface="Calibri" pitchFamily="34" charset="0"/>
                <a:cs typeface="Times New Roman" pitchFamily="18" charset="0"/>
              </a:rPr>
              <a:t>la mise en </a:t>
            </a:r>
            <a:r>
              <a:rPr kumimoji="0" lang="fr-FR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place des évènements organisés. Sans aide, ils ne peuvent avoir lieu.</a:t>
            </a:r>
            <a:endParaRPr kumimoji="0" lang="fr-FR" sz="1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1727" y="3511872"/>
            <a:ext cx="33843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>
                <a:tab pos="180975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Etre présent aux entraînements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>
                <a:tab pos="180975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Prévenir de son retard ou de son absence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>
                <a:tab pos="180975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Respecter l’entraîneur et les autres joueurs, tant à l’entraînement qu’à l’extérieur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>
                <a:tab pos="180975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Respecter les infrastructures et le matériel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>
                <a:tab pos="180975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Venir aux entraînements avec tenue adaptée et bouteille d’eau.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7831" y="2689845"/>
            <a:ext cx="1097246" cy="112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39734" y="213417"/>
            <a:ext cx="3285103" cy="43497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680000"/>
                </a:solidFill>
              </a:rPr>
              <a:t>La boutique</a:t>
            </a:r>
            <a:endParaRPr lang="fr-FR" sz="2000" b="1" dirty="0">
              <a:solidFill>
                <a:srgbClr val="6800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71230" y="545610"/>
            <a:ext cx="2048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Contactez le Comité par mail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choisyvolley@gmail.com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815" y="2880643"/>
            <a:ext cx="836326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947256" y="3456707"/>
            <a:ext cx="8787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T-Shirt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7€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 t="28136" r="32055"/>
          <a:stretch>
            <a:fillRect/>
          </a:stretch>
        </p:blipFill>
        <p:spPr bwMode="auto">
          <a:xfrm>
            <a:off x="1385863" y="4248795"/>
            <a:ext cx="936104" cy="73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61727" y="4320803"/>
            <a:ext cx="18891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Serviette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40x60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 : 9€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30x110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(blanche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9€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70x140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 : 15€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3183" y="1008436"/>
            <a:ext cx="1204504" cy="13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0469" y="1336091"/>
            <a:ext cx="985594" cy="11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2249960" y="2520603"/>
            <a:ext cx="14401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Veste imperméable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avec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capuche : 50€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sans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capuche : 40€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82007" y="3899788"/>
            <a:ext cx="668898" cy="7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2537991" y="4619868"/>
            <a:ext cx="9332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Mug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7,50€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759" y="1224459"/>
            <a:ext cx="1010568" cy="1151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305743" y="2376587"/>
            <a:ext cx="911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Sweat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35€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384" y="4583460"/>
            <a:ext cx="241399" cy="24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39734" y="213417"/>
            <a:ext cx="3285103" cy="43497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680000"/>
                </a:solidFill>
              </a:rPr>
              <a:t>Adresses utiles</a:t>
            </a:r>
            <a:endParaRPr lang="fr-FR" sz="2000" b="1" dirty="0">
              <a:solidFill>
                <a:srgbClr val="68000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44368" y="2661689"/>
            <a:ext cx="3285103" cy="434978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pPr marL="0" marR="0" lvl="0" indent="0" algn="ctr" defTabSz="5204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Nous contacter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67118" y="658848"/>
            <a:ext cx="3034969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solidFill>
                  <a:srgbClr val="7E0000"/>
                </a:solidFill>
              </a:rPr>
              <a:t>Gymnase Léo Lagrange</a:t>
            </a:r>
          </a:p>
          <a:p>
            <a:r>
              <a:rPr lang="fr-FR" sz="1200" dirty="0"/>
              <a:t>27 Bd des Alliés 94600 Choisy-le-Roi</a:t>
            </a:r>
          </a:p>
          <a:p>
            <a:r>
              <a:rPr lang="fr-FR" sz="1200" dirty="0"/>
              <a:t>Près du Parc Maurice Thorez</a:t>
            </a:r>
          </a:p>
          <a:p>
            <a:endParaRPr lang="fr-FR" sz="1200" dirty="0" smtClean="0">
              <a:solidFill>
                <a:srgbClr val="7E0000"/>
              </a:solidFill>
            </a:endParaRPr>
          </a:p>
          <a:p>
            <a:r>
              <a:rPr lang="fr-FR" sz="1200" dirty="0" smtClean="0">
                <a:solidFill>
                  <a:srgbClr val="7E0000"/>
                </a:solidFill>
              </a:rPr>
              <a:t>Gymnase </a:t>
            </a:r>
            <a:r>
              <a:rPr lang="fr-FR" sz="1200" dirty="0">
                <a:solidFill>
                  <a:srgbClr val="7E0000"/>
                </a:solidFill>
              </a:rPr>
              <a:t>Paul Langevin</a:t>
            </a:r>
          </a:p>
          <a:p>
            <a:r>
              <a:rPr lang="fr-FR" sz="1200" dirty="0"/>
              <a:t>29 Rue Albert 1er 94600 Choisy-le-Roi</a:t>
            </a:r>
          </a:p>
          <a:p>
            <a:endParaRPr lang="fr-FR" sz="1200" dirty="0" smtClean="0">
              <a:solidFill>
                <a:srgbClr val="7E0000"/>
              </a:solidFill>
            </a:endParaRPr>
          </a:p>
          <a:p>
            <a:r>
              <a:rPr lang="fr-FR" sz="1200" dirty="0" smtClean="0">
                <a:solidFill>
                  <a:srgbClr val="7E0000"/>
                </a:solidFill>
              </a:rPr>
              <a:t>Gymnase </a:t>
            </a:r>
            <a:r>
              <a:rPr lang="fr-FR" sz="1200" dirty="0">
                <a:solidFill>
                  <a:srgbClr val="7E0000"/>
                </a:solidFill>
              </a:rPr>
              <a:t>René Rousseau </a:t>
            </a:r>
            <a:r>
              <a:rPr lang="fr-FR" sz="1050" i="1" dirty="0"/>
              <a:t>(pour les tournois)</a:t>
            </a:r>
            <a:endParaRPr lang="fr-FR" sz="1200" i="1" dirty="0"/>
          </a:p>
          <a:p>
            <a:r>
              <a:rPr lang="fr-FR" sz="1200" dirty="0"/>
              <a:t>12-14 avenue d’Alfortville 94600 Choisy-le-Roi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5328" y="3093040"/>
            <a:ext cx="301612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200" dirty="0">
                <a:solidFill>
                  <a:srgbClr val="7E0000"/>
                </a:solidFill>
              </a:rPr>
              <a:t>Vianney, président </a:t>
            </a:r>
            <a:r>
              <a:rPr lang="fr-FR" sz="1200" dirty="0"/>
              <a:t>: 06 11 38 72 95</a:t>
            </a:r>
          </a:p>
          <a:p>
            <a:endParaRPr lang="fr-FR" sz="1200" dirty="0" smtClean="0">
              <a:solidFill>
                <a:srgbClr val="7E0000"/>
              </a:solidFill>
            </a:endParaRPr>
          </a:p>
          <a:p>
            <a:r>
              <a:rPr lang="fr-FR" sz="1200" dirty="0" smtClean="0">
                <a:solidFill>
                  <a:srgbClr val="7E0000"/>
                </a:solidFill>
              </a:rPr>
              <a:t>CRVB</a:t>
            </a:r>
            <a:endParaRPr lang="fr-FR" sz="1200" dirty="0">
              <a:solidFill>
                <a:srgbClr val="7E0000"/>
              </a:solidFill>
            </a:endParaRPr>
          </a:p>
          <a:p>
            <a:r>
              <a:rPr lang="fr-FR" sz="1200" dirty="0"/>
              <a:t>Maison des sportifs – Stade Jean Bouin</a:t>
            </a:r>
          </a:p>
          <a:p>
            <a:r>
              <a:rPr lang="fr-FR" sz="1200" dirty="0"/>
              <a:t>Rue Jean Bouin 94600 Choisy-le-Roi</a:t>
            </a:r>
          </a:p>
          <a:p>
            <a:endParaRPr lang="fr-FR" sz="1200" dirty="0" smtClean="0"/>
          </a:p>
          <a:p>
            <a:r>
              <a:rPr lang="fr-FR" sz="1200" dirty="0" smtClean="0"/>
              <a:t>choisyvolley@gmail.com</a:t>
            </a:r>
            <a:endParaRPr lang="fr-FR" sz="1200" dirty="0"/>
          </a:p>
          <a:p>
            <a:r>
              <a:rPr lang="fr-FR" sz="1200" dirty="0"/>
              <a:t>choisyleroi-volleyball.fr</a:t>
            </a:r>
          </a:p>
          <a:p>
            <a:pPr indent="180975"/>
            <a:r>
              <a:rPr lang="fr-FR" sz="1200" dirty="0" smtClean="0"/>
              <a:t> Volley </a:t>
            </a:r>
            <a:r>
              <a:rPr lang="fr-FR" sz="1200" dirty="0"/>
              <a:t>Choisy le Roi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734" y="213417"/>
            <a:ext cx="3285103" cy="43497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680000"/>
                </a:solidFill>
              </a:rPr>
              <a:t>Notes personnelles</a:t>
            </a:r>
            <a:endParaRPr lang="fr-FR" sz="2000" b="1" dirty="0">
              <a:solidFill>
                <a:srgbClr val="68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992" y="856730"/>
            <a:ext cx="3401854" cy="4040137"/>
          </a:xfrm>
        </p:spPr>
        <p:txBody>
          <a:bodyPr>
            <a:normAutofit fontScale="92500"/>
          </a:bodyPr>
          <a:lstStyle/>
          <a:p>
            <a:pPr>
              <a:buNone/>
              <a:tabLst>
                <a:tab pos="1073150" algn="l"/>
              </a:tabLst>
            </a:pPr>
            <a:r>
              <a:rPr lang="fr-FR" sz="1200" b="1" dirty="0">
                <a:solidFill>
                  <a:srgbClr val="680000"/>
                </a:solidFill>
              </a:rPr>
              <a:t>Mon équipe : </a:t>
            </a:r>
            <a:r>
              <a:rPr lang="fr-FR" sz="1200" dirty="0" smtClean="0"/>
              <a:t>	_____________________________</a:t>
            </a:r>
          </a:p>
          <a:p>
            <a:pPr>
              <a:buNone/>
            </a:pPr>
            <a:r>
              <a:rPr lang="fr-FR" sz="1200" b="1" dirty="0">
                <a:solidFill>
                  <a:srgbClr val="680000"/>
                </a:solidFill>
              </a:rPr>
              <a:t>Mon entraîneur : </a:t>
            </a:r>
            <a:r>
              <a:rPr lang="fr-FR" sz="1200" dirty="0" smtClean="0"/>
              <a:t>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b="1" dirty="0" smtClean="0">
                <a:solidFill>
                  <a:srgbClr val="680000"/>
                </a:solidFill>
              </a:rPr>
              <a:t>Son tel : </a:t>
            </a:r>
            <a:r>
              <a:rPr lang="fr-FR" sz="1200" dirty="0" smtClean="0"/>
              <a:t>	_____________________________</a:t>
            </a:r>
          </a:p>
          <a:p>
            <a:pPr>
              <a:buNone/>
              <a:tabLst>
                <a:tab pos="1073150" algn="l"/>
              </a:tabLst>
            </a:pPr>
            <a:endParaRPr lang="fr-FR" sz="1200" dirty="0"/>
          </a:p>
          <a:p>
            <a:pPr>
              <a:buNone/>
              <a:tabLst>
                <a:tab pos="1073150" algn="l"/>
              </a:tabLst>
            </a:pPr>
            <a:r>
              <a:rPr lang="fr-FR" sz="1200" b="1" dirty="0">
                <a:solidFill>
                  <a:srgbClr val="680000"/>
                </a:solidFill>
              </a:rPr>
              <a:t>Notes : </a:t>
            </a:r>
            <a:r>
              <a:rPr lang="fr-FR" sz="1200" dirty="0" smtClean="0"/>
              <a:t>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r>
              <a:rPr lang="fr-FR" sz="1200" dirty="0" smtClean="0"/>
              <a:t>_______________________________________________</a:t>
            </a:r>
          </a:p>
          <a:p>
            <a:pPr>
              <a:buNone/>
              <a:tabLst>
                <a:tab pos="1073150" algn="l"/>
              </a:tabLst>
            </a:pPr>
            <a:endParaRPr lang="fr-FR" sz="1200" dirty="0" smtClean="0"/>
          </a:p>
          <a:p>
            <a:pPr>
              <a:buNone/>
              <a:tabLst>
                <a:tab pos="1073150" algn="l"/>
              </a:tabLst>
            </a:pP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718</Words>
  <Application>Microsoft Macintosh PowerPoint</Application>
  <PresentationFormat>Personnalisé</PresentationFormat>
  <Paragraphs>116</Paragraphs>
  <Slides>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Mot du Président</vt:lpstr>
      <vt:lpstr>Nos équipes</vt:lpstr>
      <vt:lpstr>Diapositive 4</vt:lpstr>
      <vt:lpstr>Dates importantes</vt:lpstr>
      <vt:lpstr>La boutique</vt:lpstr>
      <vt:lpstr>Adresses utiles</vt:lpstr>
      <vt:lpstr>Notes personnelles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MARION</dc:creator>
  <cp:lastModifiedBy>Charlotte DEFREL</cp:lastModifiedBy>
  <cp:revision>11</cp:revision>
  <dcterms:created xsi:type="dcterms:W3CDTF">2012-10-21T20:00:54Z</dcterms:created>
  <dcterms:modified xsi:type="dcterms:W3CDTF">2012-10-21T20:01:29Z</dcterms:modified>
</cp:coreProperties>
</file>